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1" r:id="rId3"/>
    <p:sldId id="262" r:id="rId4"/>
    <p:sldId id="263" r:id="rId5"/>
    <p:sldId id="264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2ED-BABB-4391-B65F-38FE06AADAA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1AD50-CD79-48E7-A912-880F6C3B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1AD50-CD79-48E7-A912-880F6C3B95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1AD50-CD79-48E7-A912-880F6C3B95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1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2A2928-A188-4FBB-8E0F-7EAF8731646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12071-8A8E-4D9E-819A-6DA2DB54589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04A337-CD59-43CF-9614-036A271AAD2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1AD50-CD79-48E7-A912-880F6C3B95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8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1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6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6431-9E2F-4CD7-BF8A-DFE145C4CAAF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ic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sric.org/t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sric.org/re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ic.org/participate/sr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ric.org/participate/field_institute" TargetMode="External"/><Relationship Id="rId4" Type="http://schemas.openxmlformats.org/officeDocument/2006/relationships/hyperlink" Target="http://www.ssric.org/participate/icpsr_summ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sric.org/trd/modul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sric.org/tr/links" TargetMode="External"/><Relationship Id="rId5" Type="http://schemas.openxmlformats.org/officeDocument/2006/relationships/hyperlink" Target="http://ssric.org/tr/onlinetextbooks" TargetMode="External"/><Relationship Id="rId4" Type="http://schemas.openxmlformats.org/officeDocument/2006/relationships/hyperlink" Target="http://ssric.org/trd/exerci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Science Research and Instructional Council (SSRIC)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4191000"/>
            <a:ext cx="40386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April 2014</a:t>
            </a:r>
            <a:endParaRPr lang="en-US" dirty="0"/>
          </a:p>
        </p:txBody>
      </p:sp>
      <p:pic>
        <p:nvPicPr>
          <p:cNvPr id="5" name="Content Placeholder 4" descr="This is the logo of the Social Science Research and Instructional Council (SSRIC)." title="SSRIC Logo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89" y="2628900"/>
            <a:ext cx="532066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SSRIC</a:t>
            </a:r>
            <a:endParaRPr lang="en-US" dirty="0"/>
          </a:p>
        </p:txBody>
      </p:sp>
      <p:pic>
        <p:nvPicPr>
          <p:cNvPr id="4" name="Content Placeholder 3" descr="This is the home page of the Social Science Research and Instructional Council (SSRIC)" title="SSRIC Home Page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95" y="1600200"/>
            <a:ext cx="723000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62FAF-234F-4AC8-B0D1-467280147DF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9900"/>
            <a:ext cx="82296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The Council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6413" y="1420813"/>
            <a:ext cx="8131175" cy="4614862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latin typeface="+mn-lt"/>
              </a:rPr>
              <a:t>Oldest CSU affinity group (since 1972)</a:t>
            </a:r>
            <a:endParaRPr lang="en-US" sz="10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latin typeface="+mn-lt"/>
              </a:rPr>
              <a:t>Promotes use of data analysis in research and teaching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hlinkClick r:id="rId3"/>
              </a:rPr>
              <a:t>List </a:t>
            </a:r>
            <a:r>
              <a:rPr lang="en-US" dirty="0" smtClean="0"/>
              <a:t>of teaching resources is available on our website</a:t>
            </a:r>
            <a:endParaRPr lang="en-US" dirty="0" smtClean="0"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hlinkClick r:id="rId4"/>
              </a:rPr>
              <a:t>List </a:t>
            </a:r>
            <a:r>
              <a:rPr lang="en-US" dirty="0" smtClean="0"/>
              <a:t>of campus representatives to the SSRIC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48" charset="2"/>
              <a:buChar char="Ø"/>
              <a:defRPr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4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6DB4A-AE68-48B3-9D30-23A04A1A49A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9900"/>
            <a:ext cx="82296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The Council -- Links</a:t>
            </a:r>
          </a:p>
        </p:txBody>
      </p:sp>
      <p:sp>
        <p:nvSpPr>
          <p:cNvPr id="202764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20813"/>
            <a:ext cx="8496300" cy="5186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Annual </a:t>
            </a:r>
            <a:r>
              <a:rPr lang="en-US" dirty="0" smtClean="0">
                <a:latin typeface="+mn-lt"/>
                <a:hlinkClick r:id="rId3"/>
              </a:rPr>
              <a:t>student research conference </a:t>
            </a:r>
            <a:r>
              <a:rPr lang="en-US" dirty="0" smtClean="0">
                <a:latin typeface="+mn-lt"/>
              </a:rPr>
              <a:t>held in late April or early May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Sponsors travel to </a:t>
            </a:r>
            <a:r>
              <a:rPr lang="en-US" dirty="0" smtClean="0">
                <a:latin typeface="+mn-lt"/>
                <a:hlinkClick r:id="rId4"/>
              </a:rPr>
              <a:t>ICPSR summer workshops </a:t>
            </a:r>
            <a:r>
              <a:rPr lang="en-US" dirty="0" smtClean="0">
                <a:latin typeface="+mn-lt"/>
              </a:rPr>
              <a:t>in Ann Arbor, Michigan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Field Poll </a:t>
            </a:r>
            <a:r>
              <a:rPr lang="en-US" dirty="0" smtClean="0">
                <a:latin typeface="+mn-lt"/>
                <a:hlinkClick r:id="rId5"/>
              </a:rPr>
              <a:t>Faculty Fellowship </a:t>
            </a:r>
            <a:r>
              <a:rPr lang="en-US" dirty="0">
                <a:latin typeface="+mn-lt"/>
              </a:rPr>
              <a:t>(deadline April 15</a:t>
            </a:r>
            <a:r>
              <a:rPr lang="en-US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37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BD493-171E-457A-AB70-EFCFB64F695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+mj-lt"/>
              </a:rPr>
              <a:t>Social Science Databases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250" y="1600200"/>
            <a:ext cx="8445500" cy="38893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The California State University subscribes to social science databases to support: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teaching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research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Administration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These databases include: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Inter-university Consortium for Political and Social Research (ICPSR)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Roper Center for Public Opinion Research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Field (California) Poll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Available to faculty, staff and students on CSU campuses by annual subscription</a:t>
            </a:r>
          </a:p>
        </p:txBody>
      </p:sp>
    </p:spTree>
    <p:extLst>
      <p:ext uri="{BB962C8B-B14F-4D97-AF65-F5344CB8AC3E}">
        <p14:creationId xmlns:p14="http://schemas.microsoft.com/office/powerpoint/2010/main" val="35872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eries of </a:t>
            </a:r>
            <a:r>
              <a:rPr lang="en-US" dirty="0" smtClean="0">
                <a:hlinkClick r:id="rId3"/>
              </a:rPr>
              <a:t>modules </a:t>
            </a:r>
            <a:r>
              <a:rPr lang="en-US" dirty="0" smtClean="0"/>
              <a:t>that can be adapted for classroom use</a:t>
            </a:r>
          </a:p>
          <a:p>
            <a:r>
              <a:rPr lang="en-US" dirty="0" smtClean="0"/>
              <a:t>Shorter </a:t>
            </a:r>
            <a:r>
              <a:rPr lang="en-US" dirty="0" smtClean="0">
                <a:hlinkClick r:id="rId4"/>
              </a:rPr>
              <a:t>exercises </a:t>
            </a:r>
            <a:r>
              <a:rPr lang="en-US" dirty="0" smtClean="0"/>
              <a:t>for classroom use</a:t>
            </a:r>
          </a:p>
          <a:p>
            <a:r>
              <a:rPr lang="en-US" dirty="0" smtClean="0">
                <a:hlinkClick r:id="rId5"/>
              </a:rPr>
              <a:t>Online textbooks </a:t>
            </a:r>
            <a:r>
              <a:rPr lang="en-US" dirty="0" smtClean="0"/>
              <a:t>for SPSS and research methods classes</a:t>
            </a:r>
          </a:p>
          <a:p>
            <a:r>
              <a:rPr lang="en-US" dirty="0" smtClean="0">
                <a:hlinkClick r:id="rId6"/>
              </a:rPr>
              <a:t>Links </a:t>
            </a:r>
            <a:r>
              <a:rPr lang="en-US" dirty="0" smtClean="0"/>
              <a:t>to other instructional 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178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Social Science Research and Instructional Council (SSRIC)</vt:lpstr>
      <vt:lpstr>SSRIC</vt:lpstr>
      <vt:lpstr>The Council</vt:lpstr>
      <vt:lpstr>The Council -- Links</vt:lpstr>
      <vt:lpstr>Social Science Databases</vt:lpstr>
      <vt:lpstr>Teaching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Data Bases</dc:title>
  <dc:creator>ssdefault</dc:creator>
  <cp:lastModifiedBy>John</cp:lastModifiedBy>
  <cp:revision>10</cp:revision>
  <dcterms:created xsi:type="dcterms:W3CDTF">2013-04-27T18:08:50Z</dcterms:created>
  <dcterms:modified xsi:type="dcterms:W3CDTF">2014-04-27T00:07:58Z</dcterms:modified>
</cp:coreProperties>
</file>